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铁块外观检测视觉方案（2D）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生成带缺陷标记的检测图像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通过TCP/IP协议向PLC发送检测结果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风险点：金属反光干扰及现场粉尘可能影响图像质量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解决方案：采用中孔背光源消除镜面反光，定期清洁光学组件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风险点：539mm长焦距易受机械振动导致图像模糊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解决方案：使用C型支架+减震垫固定相机，预留10mm余量调节空间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风险点：多种颜色铁块表面反射率差异影响缺陷识别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解决方案：配置可调色温环形光源，预设3种光照模式自动匹配材质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●检测内容：毛刺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●产品颜色：多种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●工作距离(mm)：539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539mm, B(视野宽度) = 220mm,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AH7040M/CG001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844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93273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611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69990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AH7040M/CG001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VLFKBGLXD200X350X-50X50MM-24V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使用工业相机在传送带静止/运动状态下采集铁块图像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设置ROI区域为300×200mm检测范围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应用高斯滤波减少噪声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使用ROI工具框选固定检测区域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导入包含多种颜色铁块的毛刺样本数据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创建"毛刺"缺陷类别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使用多边形工具精细标注毛刺轮廓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设置全局掩膜遮盖非检测区域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使用掩膜多边形工具绘制固定背景遮罩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配置网格剪切工具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将大图切割为100×100mm子图提升小缺陷识别率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输入尺寸设为512×512px（保证1mm缺陷可见）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批量大小设为8（平衡速度与精度）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迭代训练直至精度≥95%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根据缺陷尺寸≥1mm进行NG判定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