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铁定定位视觉方案（3D）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在 "输出" 步骤中启用 "自动校正视觉系统漂移" 参数，补偿长期运行的精度偏移。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通过 "计算统计数据列表中指定层级的元素个数" 监控检测成功率。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使用 "通过统计数据检查位姿重复精度" 验证系统稳定性，确保满足0.4mm精度要求。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 "数据保存" 功能，定期存储检测结果和位姿数据用于追溯分析。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风险点：环境强光或反光干扰3D结构光相机成像，导致点云数据失真。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解决方案：加装遮光罩并控制现场光照强度，确保相机工作区域无直射光源。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风险点：相机安装位置存在机械振动，可能导致图像采集时点云抖动。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解决方案：采用减震支架固定相机，并校准安装角度以消除外部振动影响。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风险点：铁制物料表面氧化或涂层差异导致反射率不一致，影响定位精度。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解决方案：预设多组相机曝光参数，根据物料表面状态动态切换以适应反光变化。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●产品名称：铁定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●产品颜色：黑灰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mm)：30*2*2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mm)：100.0 * 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700mm, X视野大小 = 235mm, Y视野大小 = 410mm, Z向视野大小 = 800mm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49" y="1680210"/>
            <a:ext cx="4528301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1849" y="5465790"/>
            <a:ext cx="452830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 "从相机获取图像" 步骤，配置相机参数组以获取高精度点云数据。根据搜索范围（100×100×100mm）设置ROI区域，确保覆盖传送带上的产品区域。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 "点云预处理" 步骤组合，包含以下操作：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使用 "点过滤" 移除噪声点，设置阈值以保留有效点云。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应用 "图像滤波" 平滑2D图像，增强边缘特征。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通过 "计算点云法向并滤波" 提升点云表面信息准确性。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使用 "提取3D ROI内点云" 限定处理区域，减少冗余计算。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 "场景点云" 参数，结合产品尺寸（30×2×2mm）设置点云密度，确保满足0.4mm定位精度要求。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 "3D工件识别" 步骤，加载预设的点云模板（基于产品几何特性）。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 "位姿处理" 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使用 "调整位姿V2" 校正检测到的位姿，补偿相机与机器人坐标系偏差。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启用 "计算平面点云的位姿和尺寸" 精确匹配产品位置。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 "验证点云是否符合要求" 步骤，过滤不符合尺寸或形状的误检结果。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 "输出" 步骤将校正后的位姿发送至机器人控制系统。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 "限制输出的个数" 确保每次仅处理最高置信度的检测结果。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 "跨工程传输数据" 实现与Mech-Viz的联动，传递位姿信息用于路径规划。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 "机器人通信配置" 中选择标准接口通信协议，设置IP地址和端口。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 "启动接口服务" 建立与机器人控制器的连接，确保数据实时传输。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