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铁棒尺寸测量视觉方案（3D）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风险点：黑色铁棒表面反光导致图像采集不清晰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解决方案：增加高亮度LED环形光源并调整角度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解决方案：使用防振支架并固定相机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风险点：不同批次铁棒表面处理差异导致反射率不一致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解决方案：定期校准相机参数并优化图像预处理算法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●产品名称：铁棒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mm)：600.0 * 60.0 * 60.0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**从相机获取图像**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配置相机参数以适应黑色铁棒的表面特性，确保图像清晰捕捉到工件轮廓。由于产品静止，无需动态补偿。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**图像亮度和色彩均衡器**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增强图像对比度，突出铁棒边缘与背景的差异。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**图像形态变换**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使用膨胀/腐蚀操作消除噪声，强化工件边界。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**提取掩膜中对应的图像**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根据颜色或灰度阈值生成二值化掩膜，定位铁棒区域。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**计算平面点云的位姿和尺寸**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通过点云数据提取工件的长、宽、高，基于标定参数将像素尺寸转换为实际物理尺寸（精度±1mm）。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**计算掩膜在指定直线上的长度**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分别沿X/Y/Z轴方向测量铁棒的三个维度，验证是否符合600×60×60mm规格。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**根据阈值对数值进行二分类**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将检测结果与公差范围对比，标记合格/不合格状态。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**保存结果到文件**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记录每次检测的尺寸数据及判定结果，用于后续分析。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通过通信接口（如Modbus TCP）将判定结果传输至PLC或上位机系统。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 TCP通信配置**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设置通信参数（IP地址、端口），定义输出信号（如合格信号DO1、不合格信号DO2）。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**统计数据列表中指定层级的元素个数**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统计合格品与不合格品数量，生成实时检测节拍报告（10pcs/min）。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