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铁片金属尺寸测量视觉方案（2D）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设置矩形区域覆盖整个检测区域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配置边缘0极性为由暗到明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设置对比度阈值为50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配置高斯半径为2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启用显示找到的边和点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输入卡尺检测到的边缘点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设置忽略点数为2个异常值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绘制拟合直线用于基准比较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点与直线距离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输入拟合直线和多个采样点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设置显示最短距离点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计算各采样点到基准线的最大距离值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判断最大距离值是否≤0.1mm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通过则输出OK信号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超差则输出NG信号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在界面显示平面度数值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用不同颜色标注合格/不合格区域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记录检测时间和结果状态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设置TCP/IP通信参数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配置输出OK/NG信号到PLC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发送检测数值到MES系统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风险点：金属银色表面反光可能导致图像采集异常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解决方案：采用漫射面形光源并调整照射角度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风险点：179mm工作距离易受机械振动干扰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解决方案：加装防震支架并紧固安装螺钉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风险点：铁片厚度公差超出标定范围影响测量精度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解决方案：增加预检测厚度筛选工序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●产品名称：铁片金属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●检测区域(mm*mm)：57.0 * 46.0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●来料方式：静止拍照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179mm, B(视野宽度) = 50.6mm, C(视野长度) = 62.7mm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A5131M/CU210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 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862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7425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A5131M/CU210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选择仿真器模式加载测试图像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设置图像路径为默认安装目录下的测试图像文件夹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配置图像时间间隔为50ms以满足120pcs/min节拍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启用最后一张停止功能用于调试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选用高斯滤波方法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设置5×5滤波核尺寸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ROI区域选择整个检测区域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选用Roberts算子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设置梯度最大模式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ROI区域选择金属表面特征区域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选用开运算消除噪声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设置3×3圆形滤波核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ROI区域选择边缘增强区域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设置棋盘格尺寸为10×10mm/格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启用非线性矫正功能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保存标定文件到默认路径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配置右手坐标系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导入上一步生成的棋盘格标定文件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