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铁盒定位视觉方案（3D）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风险点：黑色金属反光可能导致点云噪点增加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解决方案：增加环境遮光罩并调整结构光投射角度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风险点：眼在手上安装易受机械臂振动干扰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解决方案：加装相机减震支架并优化机械臂运动曲线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风险点：铁盒批次间尺寸公差可能超出3D检测容差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解决方案：建立尺寸容差补偿模型并定期校准参数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●产品名称：铁盒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mm)：200*100*50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mm)：800.0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上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17044"/>
            <a:ext cx="3544089" cy="2516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连接相机并选择EIH安装方式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使用"calib"参数组调整2D/3D曝光参数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检查标定板点云质量（确保标定圆完整可见）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采集标定板图像用于后续标定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点云降采样（根据搜索范围800×500×100mm优化处理速度）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点过滤（移除非铁盒区域的噪声点）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计算法向量并滤波（增强铁盒边缘特征）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提取ROI（设置800×500×100mm的检测区域）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使用点云模板匹配（基于200×100×50mm铁盒尺寸）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设置ROI内聚类参数（区分多个铁盒）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计算平面点云位姿（输出铁盒中心坐标）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应用平移裕度（±3mm容差补偿）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位姿变换（将相机坐标系转换为机器人坐标系）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生成抓取点（基于铁盒几何中心）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输出位姿到Mech-Viz进行路径规划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配置标准接口通信（确保机器人接收位姿数据）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设置TCP/IP指令传输抓取点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记录检测结果（保存位姿坐标和识别状态）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计算重复精度（验证3mm定位要求）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