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铁盒定位视觉方案（3D）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风险点：强电磁干扰可能影响3D相机数据采集稳定性。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解决方案：建议将设备远离高频电机或变频器，并使用屏蔽线缆连接。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风险点：工作距离1150mm下，安装误差可能导致视野偏移。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解决方案：安装时使用激光校准工具辅助定位，确保相机光轴垂直于检测面。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风险点：铁盒表面反光或氧化差异可能影响点云质量。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解决方案：在软件中增强点云滤波强度，并定期校准模板模型以适应表面变化。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●产品名称：铁盒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mm)：200*100*50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mm)：800.0 * 500.0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●相机安装方式：眼在手上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上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668254"/>
            <a:ext cx="5066021" cy="35968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854" y="1680210"/>
            <a:ext cx="5890290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0854" y="5465790"/>
            <a:ext cx="589029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使用"从相机获取图像"步骤采集原始点云数据，设置相机参数以覆盖800×500×100mm的搜索范围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应用"点云降采样"步骤，设置采样间隔为3mm以平衡精度与处理速度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使用"点过滤"步骤，配置法向与竖直方向夹角阈值(0°-70°)过滤无效点云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执行"点云聚类"步骤，设置聚类半径3mm、最小点数100、最大点数3000000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通过"提取3D ROI内点云"限定检测区域，设置ROI尺寸与搜索范围一致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使用"3D工件识别"工具，选择铁盒的STL模型生成点云模板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配置"点云预处理"参数：边缘提取效果设为标准，噪声抑制级别设为强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设置"3D匹配"步骤，选择面匹配模式，置信度阈值0.3，最大输出结果个数10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启用"调整位姿V2"步骤，设置Z轴向上偏置5mm防止碰撞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使用"计算位姿间距离"验证定位精度，设置XY平面投影距离计算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应用"过滤"步骤，根据距离阈值(±3mm)筛选有效位姿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通过"输出"步骤发送抓取点数据，配置端口类型为预定义(视觉结果)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使用"TCP通信"步骤与机器人交互，设置通信参数匹配机器人协议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使用"数据保存"步骤记录检测结果，配置保存周期与存储路径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