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铁通定位视觉方案（3D）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点云拟合平面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使用全局平面拟合（适配铁通底面检测）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平面法向量方向设为Z为正（匹配产品放置姿态）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体素大小设为0.5mm（平衡精度与计算效率）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设置合格范围：最大偏差≤0.8mm（符合定位精度要求）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启用表面数据可视化验证拟合效果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选择产品顶部轮廓线特征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设置高度公差范围：159.2mm~160.8mm（基于160mm设计尺寸）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综合判定规则：平面度OK且高度OK时判定为合格（OK）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自定义判定规则：允许单次NG时触发复检流程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保存表面数据至指定路径（用于后续分析）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记录每次检测的平面度、高度原始值及判定结果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 TCP配置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设置IP地址与PLC通信端口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配置输出寄存器：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地址40001输出质量判定结果（0=OK，1=NG）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地址40002~40003输出平面度/高度测量值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启动通信服务（确保与PLC实时交互）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统计报表配置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按小时生成检测数据汇总（包含OK/NG数量、平均平面度等）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导出CSV格式数据供MES系统调用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生产界面配置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关联产品信息（铁通-枪灰色铁材质）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配置显示窗口：叠加测量平面与实际轮廓对比图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设置磁盘空间监控（剩余空间&lt;10GB时触发告警）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风险点：金属材质反光可能导致3D点云数据异常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解决方案：增加漫反射补光或调整激光入射角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风险点：520mm长焦距易受机械振动干扰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解决方案：采用双层减震支架+刚性导轨固定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风险点：铁通批次间表面氧化程度差异影响轮廓识别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解决方案：建立动态阈值补偿算法（±0.15mm自适应）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●产品名称：铁通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●产品颜色：枪灰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mm)：210*210*160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mm)：400.0 * 350.0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●工作距离(mm)：520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520mm, X视野大小 = 234mm, Z向视野大小 = 280mm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SR5280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234mm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0.18s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5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87" y="1680210"/>
            <a:ext cx="4542225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4887" y="5465790"/>
            <a:ext cx="454222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SR5280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3D线激光轮廓测量仪配置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设置相机模式为单台，连接真实轮廓测量仪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配置触发源为外部触发（与传送带光电传感器联动）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设置扫描行数为1000，Y轴分辨率为0.1mm（满足0.8mm定位精度）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启用数据采集状态，设置超时时间为500ms（适应0.2m/s运动速度）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标定参数组选择并列布局标定结果（覆盖400×350×150mm搜索范围）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虚拟模式调试（加载本地存储数据验证采集效果）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法向量角度范围：最小0°，最大85°（过滤非垂直表面噪声）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法向量投影角度范围：全向（360°）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使用中值滤波（窗口3×3）消除随机噪点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裁剪特征区域（根据210×210×160mm产品尺寸限定处理范围）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使用深度图模板对齐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设置金字塔级别为3（适配产品尺寸）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匹配分数阈值设为70（确保稳定匹配）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定位与测量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