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铁锅定位视觉方案（3D）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滤波器类型：中值滤波（消除随机噪点）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滤波窗口X/Y方向大小：5px（兼顾速度与细节保留）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特征区域：限定在锅体主体区域（排除把手等非检测部位）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铁锅平面度检测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使用特征区域：勾选并框选锅底区域（310×310mm）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全局平面度模式：所有点（确保全面评估）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数据过滤模式：全局过滤（高百分位95%，低百分位5%）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合格范围：平面度≤0.8mm（匹配定位精度要求）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质量判定规则配置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综合平面度测量结果（若平面度&gt;0.8mm则判定NG）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保存表面数据（PLY格式）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保存路径：指定质检数据存储目录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自定义文件名前缀：包含时间戳和产品序列号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 ASCII通信配置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目标IP：PLC控制柜IP地址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发送内容：平面度数值（保留3位小数）及OK/NG状态码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轮询间隔：200ms（匹配25pcs/min节拍）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注：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**图像采集**阶段需确保3D线激光轮廓测量仪的标定参数组与搜索范围一致，避免因标定误差导致定位失败。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**表面点过滤**中法向量角度设置需结合铁锅表面粗糙度调整，若存在焊接痕迹可适当放宽至85°。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**平面度检测**的特征区域需通过数据可视化窗口验证覆盖范围，确保锅底无遮挡。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4. **通信处理**若启用需在通信配置中设置PLC端口号（默认502），并测试信号触发稳定性。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风险点：环境中的反光或油污可能干扰3D成像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解决方案：调整光源角度或增加防反光涂层，并定期清洁设备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风险点：安装位置振动导致数据偏差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解决方案：使用防震支架并固定相机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风险点：铁锅尺寸差异超出标定范围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解决方案：定期校准相机参数并优化算法适应范围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●产品名称：铁锅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●产品颜色：枪灰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mm)：310*310*80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●定位精度要求(视觉)：0.8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mm)：400.0 * 350.0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●工作节拍(pcs/min)：25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●工作距离(mm)：1188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1188mm, X视野大小 = 435mm, Z向视野大小 = 710mm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SRI7900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435mm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7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780" y="1680210"/>
            <a:ext cx="3328439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1780" y="5465790"/>
            <a:ext cx="33284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深视/SSZN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相机模式：单台（传送带动态采集）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触发设置：软触发（与传送带同步信号联动）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超时时间：根据0.2m/s速度计算（建议≥200ms）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标定参数组：选择与搜索范围（400×350×200mm）匹配的标定文件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数据采集方式：连续模式（适应运动中采集）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使用2D匹配模板编辑器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模板特征：选取锅体边缘的共性特征（如锅口轮廓）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角度范围：±5°（匹配传送带±5°偏转容差）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特征区域：限定在锅口直径310mm范围内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表面去噪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法向量最大角度：80°（过滤倾斜噪点）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噪声去除等级：中度（平衡速度与精度）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特征区域：覆盖锅底及侧壁关键检测区域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表面平滑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表面预处理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