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●检测内容：完整性检测（断裂、缺损、表面划痕、高度方向缺陷）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●产品材质：木材/石墨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mm)：8.0 * 8.0 * 180.0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434" y="1577340"/>
            <a:ext cx="3969130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1434" y="5568660"/>
            <a:ext cx="39691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734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结构光3D相机（虚拟模式加载本地数据）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法向量最大角度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结构光3D相机（虚拟模式加载本地数据）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15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法向量最大角度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