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膨胀操作（3×3核）连接断裂边缘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腐蚀操作（3×3核）去除小噪点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选择P型转换模式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引用预先建立的500mm标定方案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设置像素当量0.05mm/pixel（2048pixel对应100mm）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启用骨架提取算法获取铅笔中心线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设置最小轮廓长度≥50mm过滤短段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选择两点间距离测量模式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自动识别铅笔两端点坐标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计算两点欧氏距离作为长度值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设置长度范围[175,177]mm（标准铅笔长度）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超差时触发NG标记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将测量值转换为字符串显示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生成带时间戳的检测记录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在UI界面绘制铅笔轮廓和测量线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OK时显示绿色边框，NG时显示红色边框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创建全局变量"LeadLength"存储测量值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创建状态变量"Result"（OK/NG）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┉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配置IP地址192.168.1.100:502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设置发送格式为ASCII字符串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发送内容格式 | 套 | 1 | OPTSmart3(OPT):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风险点：风险点：彩色铅笔表面反光可能导致颜色提取误差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解决方案：解决方案：增加漫射光源组件降低镜面反射干扰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风险点：风险点：1565mm长焦距易受机械振动影响成像稳定性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解决方案：解决方案：采用C型支架+橡胶减震垫固定相机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风险点：风险点：彩色铅笔色差超出HSV预设阈值范围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解决方案：解决方案：建立多组颜色模板库并启用自适应阈值算法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49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OPTSmart3(OPT):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设置相机分辨率为2048×2048，帧率≥60fps以满足60pcs/min节拍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配置曝光时间为1/1000s防止运动模糊（0.5m/s速度下保证成像清晰）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设置白平衡匹配彩色铅笔特征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启用环形光源提供均匀照明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设置亮度80%确保彩色特征明显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图像选择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从相机实时流中选取当前帧作为处理对象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ROI设置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创建500×500mm检测区域ROI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颜色提取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使用HSV颜色空间提取铅笔主色（H:20-30,S:40-255,V:100-255）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设置红色通道高斯滤波（核大小5×5）平滑表面纹理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二值化处理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自动二值化计算阈值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设置ROI外部填充为黑色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形态学处理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膨胀操作（3×3核）连接断裂边缘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腐蚀操作（3×3核）去除小噪点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长度测量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标定转换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选择P型转换模式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引用预先建立的500mm标定方案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设置像素当量0.05mm/pixel（2048pixel对应100mm）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轮廓提取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启用骨架提取算法获取铅笔中心线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设置最小轮廓长度≥50mm过滤短段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几何测量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选择两点间距离测量模式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自动识别铅笔两端点坐标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计算两点欧氏距离作为长度值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条件检测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设置长度范围[175,177]mm（标准铅笔长度）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超差时触发NG标记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数据转换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将测量值转换为字符串显示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生成带时间戳的检测记录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图形显示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在UI界面绘制铅笔轮廓和测量线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OK时显示绿色边框，NG时显示红色边框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变量赋值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创建全局变量"LeadLength"存储测量值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创建状态变量"Result"（OK/NG）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通信处理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┉ TCP/IP通讯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配置IP地址192.168.1.100:502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设置发送格式为ASCII字符串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发送内容格式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OPTSmart3(OPT):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设置相机分辨率为2048×2048，帧率≥60fps以满足60pcs/min节拍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配置曝光时间为1/1000s防止运动模糊（0.5m/s速度下保证成像清晰）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设置白平衡匹配彩色铅笔特征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启用环形光源提供均匀照明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设置亮度80%确保彩色特征明显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图像选择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从相机实时流中选取当前帧作为处理对象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ROI设置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创建500×500mm检测区域ROI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颜色提取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使用HSV颜色空间提取铅笔主色（H:20-30,S:40-255,V:100-255）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设置红色通道高斯滤波（核大小5×5）平滑表面纹理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二值化处理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自动二值化计算阈值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设置ROI外部填充为黑色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形态学处理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膨胀操作（3×3核）连接断裂边缘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腐蚀操作（3×3核）去除小噪点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长度测量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标定转换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选择P型转换模式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引用预先建立的500mm标定方案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设置像素当量0.05mm/pixel（2048pixel对应100mm）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轮廓提取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启用骨架提取算法获取铅笔中心线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设置最小轮廓长度≥50mm过滤短段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几何测量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选择两点间距离测量模式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自动识别铅笔两端点坐标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计算两点欧氏距离作为长度值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条件检测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设置长度范围[175,177]mm（标准铅笔长度）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超差时触发NG标记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数据转换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将测量值转换为字符串显示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生成带时间戳的检测记录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图形显示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在UI界面绘制铅笔轮廓和测量线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OK时显示绿色边框，NG时显示红色边框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变量赋值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创建全局变量"LeadLength"存储测量值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创建状态变量"Result"（OK/NG）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通信处理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┉ TCP/IP通讯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配置IP地址192.168.1.100:502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设置发送格式为ASCII字符串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发送内容格式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设置相机分辨率为2048×2048，帧率≥60fps以满足60pcs/min节拍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配置曝光时间为1/1000s防止运动模糊（0.5m/s速度下保证成像清晰）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设置白平衡匹配彩色铅笔特征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启用环形光源提供均匀照明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设置亮度80%确保彩色特征明显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从相机实时流中选取当前帧作为处理对象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创建500×500mm检测区域ROI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使用HSV颜色空间提取铅笔主色（H:20-30,S:40-255,V:100-255）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设置红色通道高斯滤波（核大小5×5）平滑表面纹理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自动二值化计算阈值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设置ROI外部填充为黑色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