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相机参数设置：配置相机分辨率与帧率以匹配0.5m/s运动速度，确保图像清晰无拖影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光源控制：启用高亮度环形光源消除木材反光，设置均匀照明覆盖500×500mm检测区域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灰度转换：将彩色图像转为单通道灰度图以简化后续处理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边缘增强：应用Canny算子强化铅笔轮廓特征，提升几何关系检测精度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ROI校正基准：基于托盘坐标系建立校正基准，补偿运动带来的图像畸变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几何关系检测：提取铅笔两端点坐标，计算两点间欧氏距离作为长度值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卡尺验证：在铅笔轴向设置双边缘卡尺，交叉验证长度测量结果（误差阈值±0.5mm）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合格判定：对比实测长度与标称值（公差范围±1mm），输出Pass/Fail状态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数据记录：将测量数值、判定结果及图像快照存入检测日志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节拍监控：统计单位时间检测数量，确保达到60pcs/min节拍要求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精度分析：计算连续样本的标准差，验证系统重复精度≤1mm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