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投影宽度：设置5像素降低噪声干扰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轮廓提取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轮廓筛选：按面积过滤非铅笔轮廓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直线拟合：对铅笔轮廓进行最小二乘法拟合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标定矩阵应用：将像素测量值转换为实际毫米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公差范围：设置±0.5mm合格阈值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变量赋值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OK/NG状态：根据测量结果标记检测状态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数据记录：保存测量值到CSV文件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TCP/IP通讯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服务器配置：IP 192.168.1.100 端口8000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数据格式：发送"LEN:XXXmm,STATUS:OK/NG"字符串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DIO控制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输入信号：接收PLC启动检测信号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输出信号：发送检测结果到机械手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采样周期：每100件生成一次过程能力报告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趋势图显示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实时监控：在UI界面显示最近50次测量趋势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曝光时间：根据运动速度0.5m/s设置，确保图像无拖影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增益：调整至最佳信噪比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触发模式：启用外部触发同步托盘供料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亮度调节：确保彩色铅笔表面均匀照明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冷却控制：防止长时间工作导致光源过热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选择RGB通道：针对彩色铅笔提取特定颜色区域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二值化阈值：设置动态阈值适应不同颜色铅笔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裁剪图像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ROI区域：设定500×500mm检测窗口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多点标定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标定板设置：使用20mm间距棋盘格标定板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像素当量计算：通过标定结果获取1mm对应像素数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误差校正：启用透视矫正消除镜头畸变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搜索方向：沿铅笔轴向设置搜索线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边缘极性：从黑到白检测铅笔边缘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