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ROI校正基准设置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选择水平&amp;垂直基准（章节9.4）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找直线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参数设置：累加器阈值=100，角度范围[-5,5]度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启用ROI校正功能（章节9.2）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选择两点间距离计算（章节10.1）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设置公差范围[170,175]mm（假设标准铅笔长度）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应用标定矩阵进行像素-实际距离转换（章节18.8）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设置条件：|测量值-173mm| ≤ 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输出OK/NG状态变量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变量赋值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存储测量值到全局变量"pencil_length"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配置服务器模式，IP:192.168.1.100:5000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发送格式：ASCII字符串"LEN:{length}mm;STATUS:{OK/NG}"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启用连接状态监控（章节17.1）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统计分析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记录最近1000次测量数据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生成CPK报告（章节21.1）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设置预警阈值：CPK &lt; 1.33时触发警报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●工作距离(mm)：1565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274" y="2481706"/>
            <a:ext cx="2833687" cy="3107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1565mm,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OPT-CC1-C020-GG3-00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944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32686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U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237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3255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193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073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OPT-CC1-C020-GG3-00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启用触发模式，设置触发源为外部信号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曝光时间调整至0.5ms（匹配0.5m/s运动速度）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增益设置为50%（保证彩色细节清晰）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启用双环形光源，亮度设置为80%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同步触发脉宽与相机曝光时间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从本地路径加载校准后的铅笔图像序列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畸变校正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应用之前标定的畸变矩阵（章节5.5）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提取RGB(200,150,100)阈值范围（彩色铅笔特征）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透视校正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使用5.3章节方法校正倾斜角度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应用直方图拉伸（章节6.1）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长度测量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