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在铅笔中心轴线设置双边缘检测ROI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计算平行边缘间距作为长度测量值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启用亚像素精度提升至0.1mm分辨率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将测量值与公差范围±0.5mm进行比较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生成PASS/FAIL状态标识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存储测量值至CSV文件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实时显示在UI界面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记录每分钟60次检测的平均耗时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生成检测效率趋势图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精度分析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计算连续100次测量的标准差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输出CPK值验证测量稳定性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设置相机分辨率匹配500×500mm检测区域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配置触发模式适应0.5m/s运动速度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启用环形光源确保彩色铅笔表面均匀照明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设置背光模式突出铅笔轮廓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图像去噪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应用高斯滤波消除木材纹理干扰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使用自适应阈值分割铅笔本体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通过Canny算子提取铅笔两端点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利用ROI校正基准消除运动角度偏差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选取铅笔两端点计算直线距离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校正坐标系确保测量方向与铅笔轴线一致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