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判断测量长度是否在175±1mm范围内（标准铅笔长度）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在图形界面显示测量值及OK/NG状态（NG时高亮异常区域）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将测量结果通过TCP/IP协议发送至MES系统（IP:192.168.1.100，端口502）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每小时生成CPK报告并存储测量数据至MySQL数据库（表名：pencil_length_data）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配置相机分辨率为1920×1080，曝光时间10ms，增益50%，触发模式为外部触发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设置环形光源亮度为80%，背光光源亮度为70%以增强边缘对比度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使用自适应阈值分割铅笔与背景（阈值范围150-200）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采用Canny算子检测铅笔轮廓（低阈值50，高阈值150）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基于铅笔中心线建立水平&amp;垂直基准坐标系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提取铅笔轮廓并筛选最长连续轮廓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计算轮廓两端点欧氏距离（启用标定矩阵转换像素当量）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应用多点标定矩阵（标定板间距20mm，误差阈值0.1mm）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