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计算两点间欧氏距离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判断测量值是否在公差范围内（±0.5mm）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变量赋值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将合格状态（OK/NG）写入全局变量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图形显示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在图像上标注测量值及OK/NG标识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TCP/IP通讯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配置服务器端口（如8000）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发送测量结果至PLC（格式：长度值+状态）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●工作距离(mm)：1565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274" y="2481706"/>
            <a:ext cx="2833687" cy="3107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1565mm,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OPT-CC1-C020-GG3-00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44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32686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193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073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OPT-CC1-C020-GG3-00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相机采集图像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设置相机参数（曝光、增益等）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选取当前采集图像作为处理源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将彩色图像转换为灰度图像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设置阈值分割铅笔与背景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使用Canny算法提取铅笔轮廓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ROI校正基准设置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通过找直线工具确定铅笔轴线方向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卡尺测量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设置ROI区域覆盖铅笔全长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搜索方向：沿铅笔轴线方向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边缘极性：从黑到白（假设铅笔较暗）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计算两边缘点间距作为长度值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选择铅笔两端点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