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元素选择：两条平行直线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距离计算：两点间欧氏距离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公差范围：±0.5mm（基于1mm精度要求）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变量赋值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OK/NG状态变量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实际长度数值变量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导出到CSV记录测量数据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TCP/IP通讯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连接PLC设备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发送OK/NG信号（字符串格式）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将测量值转换为工程单位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实时统计过程能力指数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趋势图显示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最近100次测量值趋势分析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风险点：风险点：彩色铅笔在复杂光照下可能出现边缘反光或阴影干扰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解决方案：解决方案：采用高均匀性面形光源（OPT-FLCA510500K）确保检测区域无暗角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风险点：风险点：1565mm长焦距易受安装振动影响成像清晰度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解决方案：解决方案：使用C型支架+减震垫组合固定相机，预留50mm机械余量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风险点：风险点：彩色铅笔表面纹理/涂层差异可能导致边缘检测阈值波动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解决方案：解决方案：软件内置自适应灰度阈值算法（±15%动态调整范围）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●工作距离(mm)：1565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1565mm,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4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32686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19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073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曝光时间：根据运动速度0.5m/s调整，确保图像无拖影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增益：最大化信噪比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触发模式：启用外部触发同步采集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亮度调节：确保铅笔边缘高对比度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同步触发：与相机触发信号联动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ROI区域：500×500mm检测区域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直方图拉伸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增强铅笔与背景的灰度差异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边缘锐化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使用高斯滤波消除噪声后增强边缘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基于预处理后图像建立坐标系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找直线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搜索方向：沿铅笔轴向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边缘极性：从黑到白（假设铅笔为深色）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几何测量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