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边缘宽度：3-5像素（根据图像分辨率调整）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投影宽度：3像素（降低噪声干扰）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剔除比例/距离：过滤异常边缘点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几何关系验证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计算卡尺测量的两点间距离作为最终长度值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设置公差范围[标称长度±0.5mm]（满足1mm精度要求）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├── 符合范围则标记为OK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    └── 超出范围则标记为NG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将测量值、状态（OK/NG）写入全局变量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TCP/IP通讯（可选）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将检测结果发送至PLC或MES系统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●工作距离(mm)：1565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274" y="2481706"/>
            <a:ext cx="2833687" cy="31070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1565mm, B(视野宽度) = 550mm, C(视野长度) = 550mm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OPT-CC1-C020-GG3-00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面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2627" y="1024413"/>
            <a:ext cx="8246745" cy="48091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9446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032686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1937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073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OPT-CC1-C020-GG3-00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选择2D相机并启用触发模式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设置曝光时间以匹配0.5m/s运动速度（避免运动模糊）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启用光源控制器调节亮度（确保彩色铅笔轮廓清晰）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启用畸变校正（若相机存在镜头畸变）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从相机实时采集图像流中选取待测图像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灰度转换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将彩色图像转换为灰度图以增强边缘对比度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亮度/对比度调整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提高铅笔与背景的灰度差异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ROI生成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创建500×500mm检测区域的正矩形ROI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边缘增强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使用预处理中的锐化算法强化铅笔两端边缘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长度测量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卡尺测量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设置ROI校正基准（基于预处理后的ROI）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搜索方向：从左到右（沿铅笔轴向）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边缘极性：从黑到白（假设铅笔为深色，背景为浅色）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