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风险点：风险点：环境光波动可能导致彩色铅笔边缘对比度不稳定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解决方案：解决方案：采用恒定亮度环形光源并加装防尘罩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风险点：风险点：长工作距离（1565mm）易受机械振动影响成像清晰度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解决方案：解决方案：使用带减震支架的固定安装结构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风险点：风险点：彩色铅笔表面反光差异可能干扰边缘检测精度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解决方案：解决方案：启用软件自适应阈值分割算法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●工作距离(mm)：1565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274" y="2481706"/>
            <a:ext cx="2833687" cy="3107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1565mm, B(视野宽度) = 550mm,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OPT-CC1-C020-GG3-00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MFA121-U18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944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32686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U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2237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432555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193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073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OPT-CC1-C020-GG3-00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相机参数设置：配置相机分辨率与帧率以适应500×500mm检测区域，确保托盘中铅笔处于静止状态时清晰成像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光源控制：采用环形光源消除木材反光，通过亮度调节使彩色铅笔边缘呈现高对比度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亮度调整：增强图像整体对比度以突出铅笔轮廓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中值滤波：消除木材纹理噪声同时保留铅笔边缘细节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边缘增强：使用锐化算法强化铅笔两端的边界特征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ROI校正基准设置：基于铅笔中心轴线建立校正基准，消除图像畸变影响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几何关系测量：通过两点距离计算获取铅笔总长度，选取铅笔两端轮廓转折点作为测量基准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精度校准：利用标定板进行1mm精度验证，确保测量误差在±0.5mm范围内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合格判定：将测量值与公差范围（±0.5mm）进行比对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数据记录：将测量结果与判定状态存入CSV文件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批次统计：计算当前批次铅笔长度均值与标准差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趋势分析：生成长度测量值的直方图与过程能力指数（CPK）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