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计算两点欧氏距离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设置水平方向卡尺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搜索方向：从左到右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公差范围：±0.5mm（基于1mm精度要求）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状态输出：OK/NG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导出到CSV文件（包含长度值、状态、时间戳）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实时显示当前批次合格率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绘制长度值趋势折线图（最近100次检测）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触发模式：启用外部触发，同步生产线运动速度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曝光时间：根据运动速度0.5m/s设置为10ms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ROI区域：设置500×500mm检测范围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启用双光源环形灯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设置亮度为80%确保彩色细节清晰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提取RGB阈值：R(150-255), G(50-150), B(50-150)（针对彩色铅笔）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二值化处理增强对比度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核大小3×3消除木材纹理噪声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Canny算子（阈值50-150）提取铅笔轮廓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连通域分析筛选最大轮廓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选择轮廓两端点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