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发送测量结果至PLC（由其他任务处理）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设置曝光时间与增益以适应彩色木材表面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从托盘抓取图像并启用畸变校正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提取铅笔主体颜色（如红色/蓝色）进行二值化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透视标定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校正托盘平面与相机不垂直导致的图像畸变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以铅笔中心线为基准校正ROI位置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检测铅笔两端边缘直线（启用ROI校正）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计算两直线端点间距离作为铅笔长度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判断长度是否在[200-201]mm公差范围内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将OK/NG状态写入全局变量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