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铅笔尺寸测量视觉方案（2D）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卡尺测量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沿铅笔轴向设置双边缘检测ROI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配置阈值参数识别木质纹理边界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启用ROI校正功能补偿运动偏移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精度校准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应用定长标定工具建立像素-毫米映射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设置±0.5mm公差范围验证测量精度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对比测量值与规格限输出Pass/Fail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生成带时间戳的检测报告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存储测量值至CSV文件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可视化显示测量结果叠加图像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PLC交互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通过Modbus协议发送检测结果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接收产线触发信号同步检测节拍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●产品名称：铅笔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●测量内容：长度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●产品材质：木材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●产品颜色：彩色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●检测区域(mm*mm)：500.0 * 500.0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●检测时产品运动速度(m/s)：0.5</a:t>
            </a:r>
          </a:p>
          <a:p>
            <a:pPr>
              <a:defRPr sz="1400" b="1"/>
            </a:pPr>
            <a:r>
              <a:t>●工作距离(mm)：1565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面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3274" y="2481706"/>
            <a:ext cx="2833687" cy="31070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1565mm, B(视野宽度) = 550mm, C(视野长度) = 550mm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OPT-CC1-C020-GG3-00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1600 * 1200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MFA121-U18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面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627" y="1024413"/>
            <a:ext cx="8246745" cy="48091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9446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032686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U1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22375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4325552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71937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807370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OPT-CC1-C020-GG3-00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MFA121-U18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OPT-FLCA510500K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OPTSmart3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设置相机分辨率匹配500×500mm检测区域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配置触发模式适应0.5m/s运动速度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调整曝光时间避免运动模糊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启用背光照明强化铅笔轮廓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设置光源亮度确保彩色表面均匀反射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灰度转换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将彩色图像转换为单通道灰度图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应用直方图均衡化增强边缘对比度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ROI裁剪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定义500×500mm检测区域裁剪范围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启用运动补偿算法消除动态模糊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边缘增强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使用Sobel算子强化铅笔端部轮廓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应用中值滤波消除噪声干扰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长度测量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几何关系定位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通过Blob分析获取铅笔中心线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计算铅笔两端点坐标确定测量基线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