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几何关系计算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选择两点距离计算，设置公差范围[180,220]mm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设置长度合格范围[180,220]mm，超出范围标记NG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创建全局变量存储测量值及判定结果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配置客户端连接PLC，发送测量结果字符串（格式：长度值+OK/NG）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 (可选)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数据库操作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将测量数据写入SQL数据库，记录时间戳、长度值、判定结果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配置相机分辨率、曝光时间、触发模式（根据0.5m/s速度设置触发频率）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调整光源亮度确保彩色铅笔边缘清晰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选择RGB颜色空间提取红色/绿色通道增强木质纹理对比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直方图拉伸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设置低百分比0.01、高百分比0.99扩展灰度范围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选择边缘亮度增强，亮度值设为200，增强因素设为50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灰度匹配粗定位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设置模板匹配铅笔轮廓，最小匹配得分设为70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ROI校正基准设置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选择水平+垂直校正模式，引用灰度匹配中心点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设置搜索方向为从上到下/从下到上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边缘极性设为从黑到白（木质铅笔边缘特征）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搜索线数目设为50，边缘宽度设为3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启用ROI校正功能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