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选择轮廓端点作为测量点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计算两点间欧氏距离作为长度值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设置公差范围[499.5, 500.5]mm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比较测量值与公差范围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输出OK/NG状态及偏差值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存储每次测量的长度值及判定结果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生成CSV格式检测报告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在UI界面绘制铅笔轮廓及测量线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动态显示OK/NG状态标识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TCP/IP通讯配置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建立与PLC的连接（IP:192.168.1.100, 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定义Modbus协议数据寄存器地址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发送测量结果到PLC指定寄存器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接收PLC控制信号触发下一轮检测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计算CPK值评估过程能力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统计合格率及偏差分布直方图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报警预警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设置CPK阈值触发预警（CPK&lt;1.33）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记录异常数据并生成预警日志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194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0747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启用触发模式，设置触发源为外部信号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调整曝光时间与增益，确保运动中图像清晰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设置畸变校正矩阵（若已标定）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从相机实时采集图像流中选取待测图像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应用透视矫正消除运动导致的梯形失真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定义铅笔彩色区域的RGB阈值范围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生成彩色二值化图像突出铅笔轮廓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应用高斯滤波降噪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使用Canny算子提取铅笔边缘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创建500×500mm检测区域的正矩形ROI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启用ROI校正基准，设置水平/垂直方向对齐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从预处理图像中提取铅笔轮廓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应用轮廓筛选保留最长连续轮廓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