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计算边缘间距输出长度测量结果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将测量值与公差范围(±0.5mm)比对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生成合格/不合格状态标识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存储测量值、判定结果及时间戳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输出CSV格式检测报告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显示当前检测节拍达成率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动态更新合格率曲线图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历史分析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按班次生成CPK过程能力指数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输出长度分布直方图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设置相机分辨率匹配500×500mm检测区域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配置触发模式适应0.5m/s运动速度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调整曝光时间防止运动模糊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采用环形光源确保木材表面均匀照明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设置多级亮度调节应对彩色铅笔反光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使用灰度匹配定位铅笔中心位置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建立基于匹配中心的旋转校正基准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应用高斯滤波消除运动噪声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执行自适应阈值分割突出铅笔轮廓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几何关系测量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提取铅笔两端边缘点作为测量基准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计算两点间欧氏距离作为长度值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在ROI区域内设置双边缘搜索线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按铅笔轴向方向拟合平行边缘直线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