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拟合线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输入找边算子输出的12个边缘点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忽略3个异常点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输出拟合直线参数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点与直线距离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计算所有边缘点到拟合直线的距离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输出最大偏差值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判断最大偏差是否≤1mm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通过标定文件转换像素到物理尺寸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在图像上绘制检测直线和偏差点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显示测量数值和判定结果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保存图片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保存NG样本到指定路径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存图模式设置为异步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最大保存数量设置为100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网络配置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协议选择TCP客户端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IP地址设置为192.168.1.100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端口设置为502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发送检测结果到PLC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格式为Modbus TCP协议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统计功能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记录每分钟检测数量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统计合格率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超过98%合格率时触发报警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●测量内容：平直度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●产品颜色：黄色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●来料方式：传送袋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●工作距离(mm)：441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MVL-HY-xx-yy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镜头放大倍率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0.12-4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MVL-HY-xx-yy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OPT-ILI21832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设置相机设备为全局相机中添加的工业相机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曝光时间设置为5000微秒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增益设置为50%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触发模式选择软触发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图像分辨率设置为4096×3000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训练黄色铅笔颜色模板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设置颜色相似度阈值为0.85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输出颜色匹配区域ROI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仿射变换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设置检测区域为200×10mm对应像素区域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应用ROI自适应确保不同分辨率下位置准确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采样模式选择双线性插值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使用找边算子配置6个卡尺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搜索长度设置为500像素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投影长度设置为20像素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边缘极性设置为由暗到明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平直度检测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