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判断测量长度是否在公差范围内（±0.5mm），输出OK/NG状态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将测量结果及状态导出到CSV文件，记录每次检测数据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计算检测结果的均值、标准差，生成CPK报告，监控测量稳定性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解决方案：解决方案：使用高亮度面形光源并固定安装，确保均匀照明。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风险点：风险点：相机安装高度偏差可能导致测量区域不准确。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解决方案：解决方案：通过标定工具校准相机位置，确保工作距离与视野匹配设计参数。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风险点：风险点：铅笔颜色或表面反光差异可能影响边缘检测稳定性。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解决方案：解决方案：采用灰度转换结合自适应阈值处理，增强不同颜色铅笔的识别一致性。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从本地路径加载托盘上铅笔的彩色图像，启用循环加载功能，确保连续检测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配置相机参数（分辨率、曝光时间等），确保在0.5m/s运动速度下捕捉清晰图像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将彩色图像转换为灰度图像，增强铅笔与背景的对比度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使用预处理工具提取铅笔两端的边缘特征，为卡尺测量做准备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通过灰度匹配粗定位铅笔中心，设置动态ROI校正基准，适应运动中位置偏移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设置ROI区域覆盖铅笔全长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搜索方向：从左到右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边缘极性：从黑到白（假设铅笔为深色，背景为浅色）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边缘宽度：3-5像素（根据图像分辨率调整）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启用ROI校正功能，确保测量区域随铅笔位置动态调整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计算卡尺检测到的两个边缘点之间的距离，验证长度测量结果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