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铅笔尺寸测量视觉方案（2D）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●产品名称：铅笔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defRPr sz="1400" b="1"/>
            </a:pPr>
            <a:r>
              <a:t>●工作距离(mm)：1391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OPT-CC1-C020-UG3-10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MH1628X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OPT-CC1-C020-UG3-10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MH1628X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OPT-FLCA510500K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