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风险点：风险点：现场环境光照波动可能影响图像采集稳定性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解决方案：解决方案：采用工业恒流驱动面形光源（OPT-FLCA510500K）并加装遮光罩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风险点：风险点：长工作距离（1391mm）易导致相机安装角度偏差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解决方案：解决方案：使用三维可调机械支架并配合激光校准仪进行安装定位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风险点：风险点：彩色木质铅笔表面反光差异可能造成边缘检测误差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解决方案：解决方案：采用多频段白光补偿算法结合亚像素边缘提取技术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●工作距离(mm)：1391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