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风险点：风险点：环境光照波动可能导致彩色铅笔表面反光不均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解决方案：解决方案：采用面形光源+漫射板组合，确保均匀照明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风险点：风险点：1391mm长焦距易受机械振动导致图像模糊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解决方案：解决方案：安装相机支架+减震垫，并固定镜头光圈值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风险点：风险点：彩色铅笔表面纹理差异可能影响边缘检测精度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解决方案：解决方案：预设多组灰度阈值参数，动态适配不同颜色铅笔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