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铅笔尺寸测量视觉方案（2D）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风险点：风险点：现场存在强光干扰，可能影响图像采集稳定性。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解决方案：解决方案：加装遮光罩或调整光源角度以避免环境光干扰。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风险点：风险点：相机安装高度不一致可能导致测量基准偏移。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解决方案：解决方案：使用激光水平仪校准安装位置，确保相机垂直对中。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风险点：风险点：铅笔颜色多样，可能影响边缘检测效果。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解决方案：解决方案：采用高对比度面形光源增强图像边缘清晰度。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●产品名称：铅笔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●测量内容：长度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●产品材质：木材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●检测区域(mm*mm)：500.0 * 500.0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●来料方式：托盘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●检测节拍(pcs/min)：60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defRPr sz="1400" b="1"/>
            </a:pPr>
            <a:r>
              <a:t>●工作距离(mm)：1391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OPT-CC1-C020-UG3-10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USB3.0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1600 * 1200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OPT-CC1-C020-UG3-10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OPT-FLCA510500K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OPTSmart3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