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铅笔尺寸测量视觉方案（2D）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模板匹配（定位铅笔基准位置）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找边算子（确定铅笔轴线方向）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测量执行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卡尺工具（测量铅笔长度300mm）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拟合圆（测量铅笔直径400mm）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应用标定文件（像素转实际尺寸）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条件判断（公差±1.5mm）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输出OK/NG结果（通过指示灯显示）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协议选择TCP/IP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IP地址绑定PLC控制系统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发送检测结果（OK/NG状态码）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格式：@RESULT:OK/NG#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周期：每2秒（匹配30pcs/min节拍）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记录成功/失败次数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计算合格率（实时显示）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存储路径：C:\MVP\Logs\LeadPencil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存储格式：CSV（含时间戳、尺寸数据）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风险点：环境光线波动可能导致彩色铅笔反光干扰测量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解决方案：采用JL-BRP3-300×300面形光源实现均匀背光照明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风险点：768mm工作距离下相机角度偏差易导致视野偏移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解决方案：通过FA0413A镜头配合精密调节支架实现±0.1°角度校准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风险点：彩色铅笔表面纹理差异可能影响边缘检测稳定性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解决方案：启用MVP软件的局部阈值修正功能增强图像对比度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●工作距离(mm)：768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768mm, B(视野宽度) = 440mm,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509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979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JL-BRP3-300×300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选择工业相机（支持硬触发模式）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设置曝光时间与增益（根据灿锐光源调整）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配置硬触发模式（同步传送带运动）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设置工作距离范围（300-3000mm）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使用高斯滤波（3×3核）消除噪声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ROI区域选择（300×400mm检测区域）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系数设为1.2（增强对比度）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常数设为+10（提升亮部细节）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自动阈值分割（区分铅笔与背景）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局部阈值修正（应对彩色材质反光）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Sobel算子（开平方模式）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生成铅笔轮廓边缘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高精度棋盘格标定（300×400mm区域）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保存标定文件（H矩阵输出）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