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8" name="图片 7" descr="3面阵相机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685" y="762635"/>
            <a:ext cx="5088890" cy="193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10800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铅笔尺寸测量视觉方案（2D）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启用角度归一化处理倾斜铅笔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线线测量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订阅BLOB分析输出的质心坐标作为测量基准点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设置测量方向与铅笔轴线对齐（角度容差±5°）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配置亚像素精度测量（精度0.1像素）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设置长度公差范围（299-301mm）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输出OK/NG状态信号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格式化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将测量结果转换为字符串格式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添加产品批次信息与时间戳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发送数据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配置TCP/IP协议与PLC通信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设置数据格式为"长度:XX.XXmm, 状态:OK/NG"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启用连续发送模式匹配100pcs/min节拍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相机IO控制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绑定OK/NG信号到相机IO输出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设置电平持续时间为50ms触发机械分拣装置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数据集合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按批次收集长度测量数据（最大存储1000条）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计算CPK值监控过程能力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文本保存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配置CSV格式存储历史数据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设置存储路径为"D:\PencilInspection\Logs"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启用按日期自动创建文件夹功能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风险点：环境光线波动可能导致木质铅笔轮廓识别偏差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解决方案：采用背光+环形光源组合，启用光源自动亮度补偿功能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风险点：539mm长焦距易受机械振动导致图像模糊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解决方案：安装相机支架与传送带框架刚性连接，并加装防震垫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风险点：多色铅笔表面反光特性差异影响边缘检测精度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解决方案：配置多频段LED光源，通过软件动态切换最佳照明波长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3" name="图片 2" descr="3面阵相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" y="185420"/>
            <a:ext cx="2211070" cy="839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●产品名称：铅笔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●产品材质：木质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●产品颜色：多种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●最大工作距离(mm)：2200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●检测区域(mm*mm)：300.0 * 150.0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●检测时产品运动速度(m/s)：2</a:t>
            </a:r>
          </a:p>
          <a:p>
            <a:pPr>
              <a:defRPr sz="1400" b="1"/>
            </a:pPr>
            <a:r>
              <a:t>●工作距离(mm)：539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597473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539mm, B(视野宽度) = 165mm, C(视野长度) = 330mm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MV-CU004-10GC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720 * 540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MH0828SP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856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94433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4157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62454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15417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362978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MV-CU004-10GC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MH0828SP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JL-HAR-110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设置相机触发模式为外部触发，同步传送带运动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调整曝光时间以适应2m/s运动速度，避免图像模糊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配置ROI区域为300×150mm检测范围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启用背光照明以增强铅笔轮廓对比度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设置光源亮度为自动调节模式适应多种颜色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使用中值滤波消除运动噪声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采用自适应阈值分割铅笔与背景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设置灰度范围排除环境杂光干扰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几何变换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应用仿射变换校正传送带运动导致的透视畸变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铅笔长度检测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BLOB分析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启用面积筛选过滤非铅笔物体（面积范围：30000-80000像素）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开启圆形度筛选排除异形干扰物（圆形度&gt;0.8）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输出质心坐标用于后续定位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直线查找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设置ROI范围覆盖铅笔可能位置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配置边缘极性为"从黑到白"匹配木质铅笔轮廓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