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铜管尺寸测量视觉方案（2D）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配置边缘极性为"从黑到白"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滤波尺寸设为3，边缘阈值120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下边缘检测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使用直线查找模块(ROI高度方向)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设置边缘类型为"最强"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配置边缘极性为"从白到黑"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滤波尺寸设为3，边缘阈值120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调用线线测量模块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订阅上下边缘直线数据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设置输出角度范围-90°~90°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配置剔除距离参数(最大允许偏差0.5mm)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使用边缘位置趋势分析模块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设置卡尺数量为10个沿长度方向分布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配置距离阈值范围(0.4~0.6mm)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启用最大/最小距离点标记功能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条件检测模块比较测量距离与公差范围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设置NG判定阈值(&gt;0.5mm偏差)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使用数据集合模块存储每个检测点坐标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文本保存模块记录批次检测结果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变量计算模块统计单次检测耗时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设置报警阈值(&gt;1.7s/件触发预警)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数据集合模块汇总35件/分钟检测数据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变量计算模块计算CPK过程能力指数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格式化模块生成质检报告(包含最大/最小/平均偏差值)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风险点：风险点：红褐色铜管表面反光特性易受环境光干扰，导致边缘检测阈值波动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解决方案：解决方案：采用背光照明+固定光源亮度补偿策略，确保图像对比度稳定性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风险点：风险点：473mm长工作距离易受传送带振动影响成像清晰度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解决方案：解决方案：采用相机防震支架+C口镜头锁紧结构，保持光学系统稳定性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风险点：风险点：铜管氧化程度差异可能改变表面灰度特征，影响边缘极性判断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解决方案：解决方案：建立动态阈值校准机制，根据实时图像直方图自动调整检测参数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●产品名称：铜管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●产品颜色：红褐色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●工作距离(mm)：473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473mm, B(视野宽度) = 55mm,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MVL-HF3028M-6MPE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3146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4026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MVL-HF3028M-6MPE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设置相机分辨率匹配检测区域200*50mm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配置触发模式同步传送带静止状态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调整曝光时间增强红褐色铜管边缘对比度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开启背光照明突出铜管轮廓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设置光源亮度补偿环境光干扰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选用高斯滤波(核大小5*5)消除噪声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设置滤波强度平衡细节保留与噪声抑制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Gamma校正(值1.2)提升暗部细节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对比度调节(系数120%)强化边缘梯度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上边缘检测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使用直线查找模块(ROI高度方向)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设置边缘类型为"最强"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