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铝合金发动机定位视觉方案（3D）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未找到评估结果章节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●产品名称：铝合金发动机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mm)：500*1000*600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mm)：2000.0 * 2000.0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defRPr sz="1400" b="1"/>
            </a:pPr>
            <a:r>
              <a:t>●工作距离(mm)：2500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67" y="2297906"/>
            <a:ext cx="3789044" cy="365140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89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58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MV-DLS1400P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2350×1950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0.3mm@2500mm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0.7-1.5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079" y="308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082" y="1680210"/>
            <a:ext cx="4705834" cy="349757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219082" y="5465790"/>
            <a:ext cx="470583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MV-DLS1400P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391</cp:revision>
  <dcterms:created xsi:type="dcterms:W3CDTF">2019-03-05T07:35:00Z</dcterms:created>
  <dcterms:modified xsi:type="dcterms:W3CDTF">2025-11-05T01:59:28Z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