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铝板识别视觉方案（2D）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2e59e85c-32ea-41e9-a1b0-055fc1c762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4076700"/>
            <a:ext cx="2472055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启用方案运行数据导出功能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配置结果输出格式包含产品编号、检测时间、实际数量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设置PLC地址映射检测结果状态位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配置周期性数据上传间隔（建议500ms）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FTP服务器设置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配置检测图像自动上传路径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设置异常图像标记规则（NG图像单独存储）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风险点：银色铝板反光可能导致图像过曝或局部失真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解决方案：采用环形背光+漫射板组合，降低表面镜面反射干扰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风险点：280mm长焦距易受机械振动导致焦点偏移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解决方案：使用M4螺纹固定支架+橡胶减震垫，确保安装面水平度±0.1°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风险点：铝板氧化层厚度差异可能影响打孔边缘灰度值稳定性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解决方案：建立动态阈值补偿机制，根据实时图像亮度自动调整二值化参数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●产品名称：铝板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●识别内容：打孔数量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●识别时产品运动速度(m/s)：2</a:t>
            </a:r>
          </a:p>
          <a:p>
            <a:pPr>
              <a:defRPr sz="1400" b="1"/>
            </a:pPr>
            <a:r>
              <a:t>●工作距离(mm)：280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280mm, B(视野宽度) = 124mm, C(视野长度) = 170mm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VLFHXA90D34X68X-24V-C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配置相机分辨率以满足1mm最小特征识别需求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设置触发模式适配传送带2m/s运动速度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开启自动白平衡补偿银色铝板反光特性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启用环形背光增强打孔边缘对比度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设置光源亮度使银色表面与打孔区域形成明显灰度差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将彩色图像转换为8位灰度图像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应用直方图均衡化提升整体对比度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设置动态阈值分割打孔区域（建议阈值范围：180-220）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开启形态学操作去除噪声（3×3腐蚀后5×5膨胀）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打孔数量检测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斑点计数工具配置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绘制150×100mm检测区域ROI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设置灰度阈值范围匹配打孔特征（建议：150-200）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配置面积过滤参数（最小面积：100像素²，最大面积：500像素²）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启用独立位置修正补偿传送带运动造成的微小偏移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设置数量范围判断（预期值±2个容差）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开启实时测试运行验证检测稳定性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订阅斑点计数工具的"斑点个数"数据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设置OK/NG判定逻辑（实际数量在预期范围内则OK）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2025-12-11T01:46:05Z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