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铭牌外观检测视觉方案（2D）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风险点：环境光照波动可能导致黑色铁质表面反光干扰缺陷识别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解决方案：采用恒定功率环形光源并加装遮光罩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风险点：221mm工作距离易受设备振动导致图像模糊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解决方案：使用防震支架并定期校准焦距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风险点：人工来料存在角度偏移影响检测区域覆盖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解决方案：增加机械定位夹具或视觉引导对位系统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●产品名称：铭牌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●检测内容：测量划痕、脏污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●最小缺陷分辨要求(mm)：0.8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●工作距离(mm)：221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221mm, B(视野宽度) = 33mm, C(视野长度) = 110mm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378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2582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13725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22525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254354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463154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PFM-HX6030C022W/R/G/B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设置ROI区域：根据检测区域100.0×30.0mm框选感兴趣区域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调整光照参数：针对黑色铁质表面配置补光方案，避免反光干扰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采集多角度样本：覆盖100-1000mm全工作距离范围的图像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亮度/对比度调整：增强黑色表面缺陷的可见度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ROI截取：限定检测区域减少背景干扰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掩膜处理：使用全局掩膜遮盖非检测区域（如铭牌边缘）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创建缺陷类别：建立"划痕"和"脏污"两个缺陷标签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标注缺陷区域：使用多边形工具精细标注0.8mm级缺陷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数据增强配置：启用旋转/缩放增强应对工作距离变化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训练参数设置：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输入尺寸：设置为1024×307（保持10:3比例）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批量大小：根据显存配置最大值（推荐32）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模型类型：选择高速度模型满足20pcs/min节拍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阈值设定：通过编辑阈值区分OK/NG结果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缺陷面积计算：统计分割区域像素面积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分类判定：根据缺陷类型和面积判断合格性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生成检测报告：包含缺陷位置坐标和分类结果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通过TCP/IP发送检测结果至MES系统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输出缺陷坐标数据供后续处理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统计缺陷分布直方图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生成日报表：包含OK率、缺陷类型占比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