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铭牌外观检测视觉方案（2D）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风险点：环境光波动可能导致图像对比度不稳定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解决方案：采用中孔背光源+遮光罩组合，确保检测区域光照恒定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风险点：工作距离误差超出±5mm会导致焦点偏移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解决方案：使用激光测距仪校准相机安装位置，配合镜头调焦刻度环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风险点：黑色铁质铭牌氧化层厚度差异可能引发误检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解决方案：建立标准样品库并定期进行灰度值校准，补偿表面反射率变化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●产品名称：铭牌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●检测内容：测量划痕、脏污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●工作距离(mm)：221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221mm, B(视野宽度) = 33mm,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0263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11437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218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0988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OPT-FLA11080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使用高分辨率工业相机（≥200万像素）配合环形光源采集黑色铁质铭牌表面图像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设置ROI区域（100×30mm）聚焦检测区域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通过软件调整图像对比度增强表面缺陷特征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应用全局掩膜排除非检测区域干扰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对图像进行灰度化处理降低计算复杂度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创建"划痕"和"脏污"两个缺陷类别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使用多边形标注工具精确标注缺陷区域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划分80%图像为训练集，20%为验证集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启用网格剪切工具（4×2网格）提升小缺陷检测能力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配置数据增强参数（旋转±5°，亮度±15%）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设置输入图像尺寸为1024×3072（保持1:3比例）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通过置信度过滤（阈值≥0.75）去除误检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生成带缺陷位置坐标的检测报告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对NG品自动标记并触发报警信号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记录每批次检测通过率（≥98%）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生成月度缺陷类型分布统计报表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