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铭牌外观检测视觉方案（2D）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风险点：现场光照不稳定可能影响图像采集质量。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解决方案：建议使用恒流驱动的环形光源，确保照明稳定性。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风险点：相机安装角度偏差可能导致检测区域不完整。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解决方案：安装时使用激光校准工具辅助定位，确保成像区域覆盖全部检测范围。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风险点：不同批次铭牌表面反光特性差异可能影响缺陷识别效果。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解决方案：在模型训练阶段加入多批次样本数据，提升模型对材质变化的适应能力。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●产品名称：铭牌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●检测内容：测量划痕、脏污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●最小缺陷分辨要求(mm)：0.8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●工作距离(mm)：221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221mm, B(视野宽度) = 33mm, C(视野长度) = 110mm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378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2582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13725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22525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8095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6895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设置ROI区域：根据检测区域100*30mm定义感兴趣区域，排除无关背景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采集黑色铁质铭牌图像，确保光照均匀避免反光干扰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采集包含划痕/脏污的缺陷样本与无缺陷样本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调整图像对比度增强黑色表面缺陷可见性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应用全局掩膜遮盖非检测区域（如铭牌边缘）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使用网格剪切工具处理大尺寸图像（若检测区域小于输入尺寸）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划痕和脏污检测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导入标注数据：使用缺陷分割模块创建"划痕"和"脏污"两类标签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划分训练集（80%）与验证集（20%），确保覆盖不同缺陷形态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应用数据增强（旋转/翻转）提升模型泛化能力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配置输入尺寸：根据0.8mm分辨率要求设置合适图像缩放比例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启用高速度模型类型（缺陷特征明显时）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监控精度曲线与损失曲线，适时中止训练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检查标注结果匹配矩阵，优化错检/漏检样本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调整缺陷判定阈值（绿色线设OK阈值，红色线设NG阈值）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模型迭代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补充标注验证集中待优化样本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启用开发者模式进行模型微调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输出缺陷分割掩膜图，标注划痕/脏污位置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根据缺陷面积/数量进行OK/NG分类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生成检测报告（含缺陷区域热力图与统计信息）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(通信处理)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（根据实际需求添加PLC信号交互逻辑）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