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使用"从相机获取图像"步骤采集托盘内锭子的3D点云数据，设置相机参数确保覆盖500×500×300mm搜索范围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通过"计算点云的法向量并滤波"去除镜面反光导致的离群点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使用"点云降采样"降低数据密度（采样间隔设为3mm平衡精度与速度）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应用"提取3D ROI内点云"限定处理区域，参数设置为500×500×300mm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执行"点云聚类"分离单个锭子点云（聚类半径3mm，最小点数100）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调用"3D匹配"步骤，选择预处理后点云作为输入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设置模板匹配参数：匹配模式选"面匹配"，运行模式设为"标准"，置信度阈值0.3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启用"去除重叠物体位姿"功能（重叠比例阈值30%）和"去除压叠物体位姿"功能（压叠比例阈值30%）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输出最大结果个数设为5（满足12pcs/min节拍要求）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使用"调整位姿V2"修正抓取位姿（沿Z轴偏置5mm防止碰撞）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通过"生成矩形路径"规划机器人抓取轨迹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采用"输出"步骤将位姿数据发送至Mech-Viz进行可视化验证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配置"TCP通信"接口将识别结果传输至机器人控制系统，设置端口类型为"预定义（机器人路径）"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