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设置通信触发信号：定义视觉系统与机器人之间的握手信号协议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风险点：风险点：强光干扰或反光影响3D成像精度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解决方案：解决方案：加装遮光罩并控制环境光照强度，避免镜面反射干扰相机采集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风险点：风险点：安装高度误差导致工作距离超出标称范围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解决方案：解决方案：使用激光测距仪校准安装位置，确保Z轴方向精确对准目标区域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风险点：风险点：锭子表面氧化层差异影响点云识别稳定性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解决方案：解决方案：定期更新点云模板，并启用自适应阈值算法提升识别鲁棒性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●产品名称：锭子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106" y="881538"/>
            <a:ext cx="9213532" cy="49953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870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95866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从相机获取图像：连接工业相机，设置"calib"参数组，采集托盘内锭子的深度图与2D图像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设置ROI：根据搜索范围(500×500×300mm)配置3D感兴趣区域，排除托盘边缘干扰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点云降采样：采用体素滤波法降低点云密度，提升处理效率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点过滤：移除异常值点云，消除镜面反光造成的噪点干扰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计算法向量：为后续位姿计算准备表面法向量信息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ROI内点云：限定处理范围在设定的搜索区域内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锭子定位与抓取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3D工件识别：加载金属锭子的点云模板，启用深度学习辅助识别应对镜面反射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点云聚类：分离托盘中多个锭子的点云簇，确保单个工件独立处理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计算平面点云位姿：基于聚类点云计算每个锭子的6自由度位姿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调整位姿V2：执行"翻转位姿使Z轴与重力方向夹角最小"操作，优化抓取姿态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路径规划：生成无碰撞抓取路径，设置抓取点偏移量(±8mm容差)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限制输出个数：根据工作节拍(12pcs/min)控制并发处理数量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位姿变换：将相机坐标系下的位姿转换为机器人基坐标系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输出：通过自定义通信端口传输抓取位姿数据至机器人控制系统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配置Adapter通信：建立与机器人控制器的数据交互通道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