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风险点：风险点：相机安装高度误差可能影响工作距离与视野匹配。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解决方案：解决方案：使用激光测距仪校准安装位置，确保Z轴距离为1150mm 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