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解决方案：解决方案：安装遮光罩或控制现场照明强度，确保相机工作区域无直射强光。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风险点：风险点：安装高度误差可能影响Z轴定位精度。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解决方案：解决方案：使用激光水平仪校准安装位置，确保相机与托盘面垂直且符合设定工作距离。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