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解决方案：解决方案：在安装区域加装遮光罩或控制环境光照强度，确保稳定成像。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风险点：风险点：相机安装高度误差可能影响工作距离与视野匹配。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