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解决方案：解决方案：在安装区域加装遮光罩或控制环境光照强度。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风险点：风险点：相机安装高度误差可能影响工作距离和视野覆盖。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解决方案：解决方案：使用激光测距仪校准安装位置，确保Z轴方向精确对准目标区域。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解决方案：解决方案：定期清洁工件表面，并在视觉算法中加入表面异常补偿机制。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方案信息</a:t>
            </a:r>
            <a:r>
              <a:rPr lang="zh-CN" altLang="en-US" sz="1400" dirty="0"/>
              <a:t>占位符</a:t>
            </a:r>
            <a:endParaRPr lang="zh-CN" altLang="en-US" sz="1400" dirty="0"/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06" y="881538"/>
            <a:ext cx="9213532" cy="4995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