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解决方案：解决方案：安装遮光罩或控制现场照明，避免直射光源影响成像质量。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风险点：风险点：安装高度偏差可能超出工作距离范围，导致精度下降。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解决方案：解决方案：使用激光测距仪校准安装位置，确保工作距离严格控制在1150mm ± 5mm范围内。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解决方案：解决方案：定期清洁工件表面，并在视觉系统中启用自适应滤波算法提升识别鲁棒性。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