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解决方案：解决方案：安装遮光罩或调整现场照明，避免直射光源影响点云质量。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风险点：风险点：安装高度误差可能超出工作距离容忍范围。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解决方案：解决方案：使用激光测距仪校准安装位置，确保Z轴方向误差小于±5mm。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风险点：风险点：锭子表面氧化或划痕可能影响模板匹配效果。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解决方案：解决方案：定期更新3D模板并优化识别算法参数以适应表面变化。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870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95866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