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解决方案：解决方案：在安装区域加装遮光罩或控制环境光照强度，确保稳定成像。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解决方案：解决方案：使用激光测距仪校准安装位置，确保Z轴方向误差小于±2mm。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解决方案：解决方案：定期清洁工件表面，并在视觉算法中加入表面异常补偿机制。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82576" y="5696880"/>
            <a:ext cx="4627006" cy="432000"/>
          </a:xfrm>
          <a:prstGeom prst="rect">
            <a:avLst/>
          </a:prstGeom>
          <a:solidFill>
            <a:srgbClr val="F0F5FA"/>
          </a:solidFill>
          <a:ln w="12700">
            <a:solidFill>
              <a:srgbClr val="BECDE1"/>
            </a:solidFill>
          </a:ln>
        </p:spPr>
        <p:txBody>
          <a:bodyPr wrap="square">
            <a:spAutoFit/>
          </a:bodyPr>
          <a:lstStyle/>
          <a:p/>
          <a:p>
            <a:pPr algn="ctr">
              <a:defRPr sz="10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