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锭子定位视觉方案（3D）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风险点：风险点：强光干扰可能导致3D相机采集精度下降。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解决方案：解决方案：安装遮光罩或控制现场照明，避免直射光源影响点云质量。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风险点：风险点：安装高度误差可能超出工作距离容忍范围。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解决方案：解决方案：使用激光测距仪校准安装位置，确保Z轴方向误差小于±5mm。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风险点：风险点：锭子表面氧化或划痕可能影响模板匹配效果。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解决方案：解决方案：定期更新3D模板并设置动态阈值，适应表面状态变化。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●产品名称：锭子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mm)：150*150*120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545782"/>
            <a:ext cx="5141118" cy="49710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337134"/>
            <a:ext cx="5655230" cy="36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0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8706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95866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使用"从相机获取图像"步骤采集托盘区域点云，配置相机参数组为"calib"模式，确保镜面表面工件的深度图清晰度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执行"点云降采样"步骤，设置体素尺寸为5mm降低数据量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应用"点过滤"步骤，配置距离阈值排除异常点（建议保留80%有效点云）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ROI内点云"步骤限定500×500×300mm搜索范围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通过"计算点云法向并滤波"步骤优化表面特征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调用"3D工件识别"步骤，加载预设的锭子点云模板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配置"位姿处理"模块，使用"调整位姿V2"步骤修正Z轴方向误差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应用"计算平面点云的位姿和尺寸"验证识别结果的8mm精度要求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使用"限制输出的个数"步骤控制单次最多识别6个工件（满足12pcs/min节拍）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通过"路径规划"步骤生成无碰撞抓取路径，配置"相对移动"步骤设置接近/离开点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调用"输出"步骤将合格工件位姿发送至机器人控制系统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配置"Adapter通信"，设置IP地址与机器人控制器建立连接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使用"TCP通信"步骤发送抓取位姿数据，设置超时时间为1500ms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启用"计算3D点的个数"步骤监控有效点云密度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使用"统计数据列表中指定层级的元素个数"跟踪每批次检测成功率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