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解决方案：解决方案：安装遮光罩或调整照明布局，避免环境光直射相机镜头。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风险点：风险点：安装高度误差可能影响工作距离与视野匹配。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解决方案：解决方案：使用激光测距仪校准安装位置，确保Z轴方向精确对准目标区域。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解决方案：解决方案：在预处理阶段增强点云滤波算法，提升对表面缺陷的鲁棒性。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